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3" r:id="rId5"/>
    <p:sldId id="258" r:id="rId6"/>
    <p:sldId id="260" r:id="rId7"/>
    <p:sldId id="262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4" autoAdjust="0"/>
    <p:restoredTop sz="88737" autoAdjust="0"/>
  </p:normalViewPr>
  <p:slideViewPr>
    <p:cSldViewPr snapToObjects="1">
      <p:cViewPr>
        <p:scale>
          <a:sx n="99" d="100"/>
          <a:sy n="99" d="100"/>
        </p:scale>
        <p:origin x="-139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96C0D-80FB-7F40-9999-44450120D948}" type="datetimeFigureOut">
              <a:rPr lang="en-US" smtClean="0"/>
              <a:t>6/8/13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E77D0-2FEE-A246-9E1F-3B00A40B9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28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當我們擁有第一人稱影片</a:t>
            </a:r>
            <a:r>
              <a:rPr lang="en-US" altLang="zh-TW" dirty="0" smtClean="0"/>
              <a:t>,</a:t>
            </a:r>
            <a:r>
              <a:rPr lang="zh-TW" altLang="en-US" dirty="0" smtClean="0"/>
              <a:t>如何去辨識畫面中主角正在從事的行為</a:t>
            </a:r>
            <a:r>
              <a:rPr lang="en-US" altLang="zh-TW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31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在碩論中先限縮問題範圍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31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63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54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4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47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45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20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48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36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60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92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47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333" y="1950862"/>
            <a:ext cx="8974667" cy="1921228"/>
          </a:xfrm>
        </p:spPr>
        <p:txBody>
          <a:bodyPr>
            <a:noAutofit/>
          </a:bodyPr>
          <a:lstStyle/>
          <a:p>
            <a:r>
              <a:rPr lang="zh-CHT" altLang="en-US" sz="3200" dirty="0"/>
              <a:t>基於時序金字塔之第一人稱影像行為辨識</a:t>
            </a:r>
            <a:br>
              <a:rPr lang="zh-CHT" altLang="en-US" sz="3200" dirty="0"/>
            </a:br>
            <a:r>
              <a:rPr lang="en-US" altLang="zh-CHT" sz="3200" dirty="0" smtClean="0"/>
              <a:t/>
            </a:r>
            <a:br>
              <a:rPr lang="en-US" altLang="zh-CHT" sz="3200" dirty="0" smtClean="0"/>
            </a:br>
            <a:r>
              <a:rPr lang="en-US" sz="3600" dirty="0" smtClean="0"/>
              <a:t>Activity </a:t>
            </a:r>
            <a:r>
              <a:rPr lang="en-US" sz="3600" dirty="0"/>
              <a:t>Recognition in First-Person Camera View Based on</a:t>
            </a:r>
            <a:br>
              <a:rPr lang="en-US" sz="3600" dirty="0"/>
            </a:br>
            <a:r>
              <a:rPr lang="en-US" sz="3600" dirty="0"/>
              <a:t>Temporal Pyramid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4445" y="4873978"/>
            <a:ext cx="8119533" cy="1752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Speaker: </a:t>
            </a:r>
            <a:r>
              <a:rPr lang="en-US" sz="2800" dirty="0" err="1" smtClean="0"/>
              <a:t>Hsaun</a:t>
            </a:r>
            <a:r>
              <a:rPr lang="en-US" sz="2800" dirty="0"/>
              <a:t>-</a:t>
            </a:r>
            <a:r>
              <a:rPr lang="en-US" sz="2800" dirty="0" smtClean="0"/>
              <a:t>Ming Liu </a:t>
            </a:r>
          </a:p>
          <a:p>
            <a:r>
              <a:rPr lang="en-US" sz="2800" dirty="0" smtClean="0"/>
              <a:t>Advisor: Ming </a:t>
            </a:r>
            <a:r>
              <a:rPr lang="en-US" sz="2800" dirty="0" err="1" smtClean="0"/>
              <a:t>Ouhyoung</a:t>
            </a:r>
            <a:r>
              <a:rPr lang="en-US" sz="2800" dirty="0" smtClean="0"/>
              <a:t>, </a:t>
            </a:r>
            <a:r>
              <a:rPr lang="en-US" sz="2800" dirty="0" err="1" smtClean="0"/>
              <a:t>Ph.D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8031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Related work</a:t>
            </a:r>
          </a:p>
          <a:p>
            <a:r>
              <a:rPr lang="en-US" dirty="0" smtClean="0"/>
              <a:t>System Overview</a:t>
            </a:r>
          </a:p>
          <a:p>
            <a:r>
              <a:rPr lang="en-US" dirty="0" smtClean="0"/>
              <a:t>Method</a:t>
            </a:r>
          </a:p>
          <a:p>
            <a:r>
              <a:rPr lang="en-US" dirty="0" smtClean="0"/>
              <a:t>Experiments &amp; Results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9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63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797680" y="3048906"/>
            <a:ext cx="1741201" cy="16664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107995" y="3731935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34257" y="3193335"/>
            <a:ext cx="2582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Ongoing Activity</a:t>
            </a:r>
            <a:endParaRPr lang="en-US" sz="2800" dirty="0"/>
          </a:p>
        </p:txBody>
      </p:sp>
      <p:pic>
        <p:nvPicPr>
          <p:cNvPr id="8" name="Picture 7" descr="Screen Shot 2012-11-13 at 8.31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" y="2935117"/>
            <a:ext cx="2904421" cy="188515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708464" y="3715121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772" y="2222928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First-</a:t>
            </a:r>
            <a:r>
              <a:rPr lang="en-US" sz="2400" dirty="0" smtClean="0"/>
              <a:t>Person-View </a:t>
            </a:r>
            <a:r>
              <a:rPr lang="en-US" sz="2400" dirty="0" smtClean="0"/>
              <a:t>Videos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0" b="81000" l="13000" r="92400">
                        <a14:foregroundMark x1="85000" y1="45600" x2="85000" y2="45600"/>
                        <a14:foregroundMark x1="79400" y1="46200" x2="79400" y2="46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7036" y="2935117"/>
            <a:ext cx="1931845" cy="19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7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797680" y="3048906"/>
            <a:ext cx="1741201" cy="16664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107995" y="3731935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19260" y="2301361"/>
            <a:ext cx="264582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Activity of Daily </a:t>
            </a:r>
            <a:r>
              <a:rPr lang="en-US" sz="2400" dirty="0" smtClean="0"/>
              <a:t>Life</a:t>
            </a:r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Eating,</a:t>
            </a:r>
          </a:p>
          <a:p>
            <a:pPr algn="ctr"/>
            <a:r>
              <a:rPr lang="en-US" sz="2400" dirty="0" smtClean="0"/>
              <a:t>Drinking,</a:t>
            </a:r>
          </a:p>
          <a:p>
            <a:pPr algn="ctr"/>
            <a:r>
              <a:rPr lang="en-US" sz="2400" dirty="0" smtClean="0"/>
              <a:t>Laundry, </a:t>
            </a:r>
          </a:p>
          <a:p>
            <a:pPr algn="ctr"/>
            <a:r>
              <a:rPr lang="en-US" sz="2400" dirty="0" smtClean="0"/>
              <a:t>etc.</a:t>
            </a:r>
            <a:endParaRPr lang="en-US" sz="2400" dirty="0"/>
          </a:p>
        </p:txBody>
      </p:sp>
      <p:pic>
        <p:nvPicPr>
          <p:cNvPr id="8" name="Picture 7" descr="Screen Shot 2012-11-13 at 8.31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" y="2935117"/>
            <a:ext cx="2904421" cy="188515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708464" y="3715121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772" y="2222928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First-</a:t>
            </a:r>
            <a:r>
              <a:rPr lang="en-US" sz="2400" dirty="0" smtClean="0"/>
              <a:t>Person-View </a:t>
            </a:r>
            <a:r>
              <a:rPr lang="en-US" sz="2400" dirty="0" smtClean="0"/>
              <a:t>Videos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0" b="81000" l="13000" r="92400">
                        <a14:foregroundMark x1="85000" y1="45600" x2="85000" y2="45600"/>
                        <a14:foregroundMark x1="79400" y1="46200" x2="79400" y2="46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7036" y="2935117"/>
            <a:ext cx="1931845" cy="19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69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Placeholder 4" descr="Screen Shot 2012-10-11 at 3.44.08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r="7794"/>
          <a:stretch>
            <a:fillRect/>
          </a:stretch>
        </p:blipFill>
        <p:spPr>
          <a:xfrm>
            <a:off x="1898640" y="1683129"/>
            <a:ext cx="5346720" cy="3530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9609" y="5602943"/>
            <a:ext cx="5229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Multimodal Context </a:t>
            </a:r>
            <a:r>
              <a:rPr lang="en-US" sz="2800" dirty="0"/>
              <a:t>A</a:t>
            </a:r>
            <a:r>
              <a:rPr lang="en-US" sz="2800" dirty="0" smtClean="0"/>
              <a:t>ware </a:t>
            </a:r>
            <a:r>
              <a:rPr lang="en-US" sz="2800" dirty="0"/>
              <a:t>S</a:t>
            </a:r>
            <a:r>
              <a:rPr lang="en-US" sz="2800" dirty="0" smtClean="0"/>
              <a:t>ervice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9585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Time has 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Device : </a:t>
            </a:r>
            <a:r>
              <a:rPr lang="en-US" dirty="0" err="1" smtClean="0"/>
              <a:t>GoPro</a:t>
            </a:r>
            <a:r>
              <a:rPr lang="en-US" dirty="0" smtClean="0"/>
              <a:t> camera, Google Glass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Screen Shot 2013-06-08 at 4.47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819401"/>
            <a:ext cx="2547603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58" y="2819400"/>
            <a:ext cx="4234329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6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Time has 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</a:p>
        </p:txBody>
      </p:sp>
      <p:pic>
        <p:nvPicPr>
          <p:cNvPr id="4" name="Picture 3" descr="Screen Shot 2013-06-08 at 4.12.1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" t="44123" r="40435" b="6928"/>
          <a:stretch/>
        </p:blipFill>
        <p:spPr>
          <a:xfrm>
            <a:off x="4679753" y="2192745"/>
            <a:ext cx="3267264" cy="2129481"/>
          </a:xfrm>
          <a:prstGeom prst="rect">
            <a:avLst/>
          </a:prstGeom>
        </p:spPr>
      </p:pic>
      <p:pic>
        <p:nvPicPr>
          <p:cNvPr id="5" name="Picture 4" descr="Screen Shot 2012-12-26 at 9.43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0" y="2192745"/>
            <a:ext cx="3227790" cy="2129481"/>
          </a:xfrm>
          <a:prstGeom prst="rect">
            <a:avLst/>
          </a:prstGeom>
        </p:spPr>
      </p:pic>
      <p:pic>
        <p:nvPicPr>
          <p:cNvPr id="6" name="Content Placeholder 3" descr="Screen Shot 2013-06-08 at 4.08.47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" t="23709" r="39815" b="9844"/>
          <a:stretch/>
        </p:blipFill>
        <p:spPr>
          <a:xfrm>
            <a:off x="1306280" y="4446096"/>
            <a:ext cx="3227790" cy="2334936"/>
          </a:xfrm>
          <a:prstGeom prst="rect">
            <a:avLst/>
          </a:prstGeom>
        </p:spPr>
      </p:pic>
      <p:pic>
        <p:nvPicPr>
          <p:cNvPr id="7" name="Picture 6" descr="Screen Shot 2013-06-08 at 4.33.34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3" t="22067" r="39661" b="11392"/>
          <a:stretch/>
        </p:blipFill>
        <p:spPr>
          <a:xfrm>
            <a:off x="4705411" y="4446096"/>
            <a:ext cx="3267264" cy="23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22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93</Words>
  <Application>Microsoft Macintosh PowerPoint</Application>
  <PresentationFormat>On-screen Show (4:3)</PresentationFormat>
  <Paragraphs>35</Paragraphs>
  <Slides>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基於時序金字塔之第一人稱影像行為辨識  Activity Recognition in First-Person Camera View Based on Temporal Pyramid</vt:lpstr>
      <vt:lpstr>Outline</vt:lpstr>
      <vt:lpstr>Introduction</vt:lpstr>
      <vt:lpstr>Problem Definition</vt:lpstr>
      <vt:lpstr>Problem Definition</vt:lpstr>
      <vt:lpstr>Motivation</vt:lpstr>
      <vt:lpstr>The Time has Come</vt:lpstr>
      <vt:lpstr>The Time has Come</vt:lpstr>
    </vt:vector>
  </TitlesOfParts>
  <Company>Yahoo!,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Yahoo! Inc.</dc:creator>
  <cp:lastModifiedBy>Yahoo! Inc.</cp:lastModifiedBy>
  <cp:revision>138</cp:revision>
  <dcterms:created xsi:type="dcterms:W3CDTF">2013-06-05T16:30:01Z</dcterms:created>
  <dcterms:modified xsi:type="dcterms:W3CDTF">2013-06-08T08:50:00Z</dcterms:modified>
</cp:coreProperties>
</file>